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Skodje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7836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449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436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5324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2861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777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9065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2019-12-17T15:18:31Z</dcterms:modified>
</cp:coreProperties>
</file>