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Skodje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4804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7649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1178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9001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3056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6735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1618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2019-12-18T17:00:18Z</dcterms:modified>
</cp:coreProperties>
</file>