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Sykkylven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5470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9606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0093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2961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5354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1312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9136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2019-12-18T17:00:11Z</dcterms:modified>
</cp:coreProperties>
</file>