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Sykkylven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2850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4169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09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0817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8501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3701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4679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2019-12-17T15:18:23Z</dcterms:modified>
</cp:coreProperties>
</file>