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Stordal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043789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7 692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7 692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7 692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127874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435896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867148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7 692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306908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7 692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7 692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7 692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939924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7 692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179935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7 692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2019-12-18T17:00:04Z</dcterms:modified>
</cp:coreProperties>
</file>