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Stordal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2232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1551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6868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9670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0282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5188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9436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2019-12-17T15:18:16Z</dcterms:modified>
</cp:coreProperties>
</file>