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2514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7637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7300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1749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2455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9723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5177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2019-12-18T16:59:57Z</dcterms:modified>
</cp:coreProperties>
</file>