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5302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3973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11236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3648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93393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8149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0262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2019-12-17T15:18:08Z</dcterms:modified>
</cp:coreProperties>
</file>