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Ørskog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1114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2816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3234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8935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3900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8962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3483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2019-12-17T15:18:01Z</dcterms:modified>
</cp:coreProperties>
</file>