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Ørskog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9981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4890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726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9951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0552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3520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0033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2019-12-18T16:59:50Z</dcterms:modified>
</cp:coreProperties>
</file>