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Kristiansund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5261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659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2471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2317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8203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3 217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32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4557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2019-12-18T16:59:43Z</dcterms:modified>
</cp:coreProperties>
</file>