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3931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1686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1738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9958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453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6516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9020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2019-12-17T15:17:54Z</dcterms:modified>
</cp:coreProperties>
</file>