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Ålesund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1785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9111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1775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817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15 922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6607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15 922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0660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13 174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0082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2019-12-18T16:59:36Z</dcterms:modified>
</cp:coreProperties>
</file>