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882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6038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0593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006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15 922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9862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15 922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624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2853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2019-12-17T15:17:46Z</dcterms:modified>
</cp:coreProperties>
</file>