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Molde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5642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4714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0176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4728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9796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4 256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327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8401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2019-12-18T16:59:30Z</dcterms:modified>
</cp:coreProperties>
</file>