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Molde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3138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989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0414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2591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3711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4837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0626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2019-12-17T15:17:39Z</dcterms:modified>
</cp:coreProperties>
</file>