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Stryn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9776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874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165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45029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1710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5682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3223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2019-12-18T16:59:23Z</dcterms:modified>
</cp:coreProperties>
</file>