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Stryn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7301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0969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3084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65490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1558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5367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7912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2019-12-17T15:17:33Z</dcterms:modified>
</cp:coreProperties>
</file>