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Gloppen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8040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42877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6987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3292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7102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7840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2872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2019-12-18T16:59:16Z</dcterms:modified>
</cp:coreProperties>
</file>