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Gloppen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8181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7531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9258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6284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1190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5104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3624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2019-12-17T15:17:26Z</dcterms:modified>
</cp:coreProperties>
</file>