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Hornindal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0029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3897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3770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8937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5004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4214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7716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2019-12-17T15:17:19Z</dcterms:modified>
</cp:coreProperties>
</file>