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Hornindal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7005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8822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3797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912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934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18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6402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2019-12-18T16:59:10Z</dcterms:modified>
</cp:coreProperties>
</file>