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5982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4255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6821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9882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2545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6705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2464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2019-12-17T15:17:11Z</dcterms:modified>
</cp:coreProperties>
</file>