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Eid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005225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5 570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5 593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5 570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5 629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59436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585314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57995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5 629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23546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5 629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11216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4 688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7280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5 022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2019-12-18T16:59:04Z</dcterms:modified>
</cp:coreProperties>
</file>