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Vågsøy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9147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7202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3699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83859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610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5898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3567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2019-12-17T15:16:57Z</dcterms:modified>
</cp:coreProperties>
</file>