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2977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5833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0144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3364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9525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802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4337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2019-12-18T16:58:51Z</dcterms:modified>
</cp:coreProperties>
</file>