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Bremanger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884373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511191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692832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186046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54727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955004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910513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2019-12-18T16:58:44Z</dcterms:modified>
</cp:coreProperties>
</file>