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Bremanger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79303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23470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9246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38550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53550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98838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19641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2019-12-17T15:16:50Z</dcterms:modified>
</cp:coreProperties>
</file>