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Naustdal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332314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837660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348149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895037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470764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668301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076030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2019-12-18T16:58:38Z</dcterms:modified>
</cp:coreProperties>
</file>