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Naustdal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093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9491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2920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2739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9343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0023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621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2019-12-17T15:16:43Z</dcterms:modified>
</cp:coreProperties>
</file>