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Førde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4898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29940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56208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03766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3199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6686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6820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2019-12-18T16:58:31Z</dcterms:modified>
</cp:coreProperties>
</file>