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Førde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3135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677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0276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1708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5088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4777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6200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2019-12-17T15:16:36Z</dcterms:modified>
</cp:coreProperties>
</file>