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Jølster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61803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80249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28082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1528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2973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55126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16112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2019-12-18T16:58:25Z</dcterms:modified>
</cp:coreProperties>
</file>