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Jølster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3325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5679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8120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4290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9242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3718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3555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2019-12-17T15:16:30Z</dcterms:modified>
</cp:coreProperties>
</file>