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Gaular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072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7544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8797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66337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7398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1210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1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2019-12-17T15:16:23Z</dcterms:modified>
</cp:coreProperties>
</file>