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Gaular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8751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93055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51738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8271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3331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0656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41198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2019-12-18T16:58:18Z</dcterms:modified>
</cp:coreProperties>
</file>