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Fjaler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8002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7507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0436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829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6422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1096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7442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2019-12-18T16:58:12Z</dcterms:modified>
</cp:coreProperties>
</file>