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Fjaler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723080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273706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099815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925019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725585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1 885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1 885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557945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682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447323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1 509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663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2019-12-17T15:16:16Z</dcterms:modified>
</cp:coreProperties>
</file>