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Askvoll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765915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62179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048936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854576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503774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187931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912164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2019-12-18T16:58:05Z</dcterms:modified>
</cp:coreProperties>
</file>