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Askvoll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9778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68676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09580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6375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09860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78171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38816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2019-12-17T15:16:09Z</dcterms:modified>
</cp:coreProperties>
</file>