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Luster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1617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5894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8768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2419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9582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9378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5788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2019-12-18T16:57:58Z</dcterms:modified>
</cp:coreProperties>
</file>