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Luster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895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6198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5049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9833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7695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9745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1526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2019-12-17T15:16:03Z</dcterms:modified>
</cp:coreProperties>
</file>