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34717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873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39465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6847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4844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4610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6442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2019-12-18T16:57:52Z</dcterms:modified>
</cp:coreProperties>
</file>