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6678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0569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29183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0243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5140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9974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2 893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68636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2019-12-17T15:15:56Z</dcterms:modified>
</cp:coreProperties>
</file>