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Lærdal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422300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244063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407354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661719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604651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256742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989427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2019-12-18T16:57:45Z</dcterms:modified>
</cp:coreProperties>
</file>