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Lærdal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54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5869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568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7147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2760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3527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332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2019-12-17T15:15:49Z</dcterms:modified>
</cp:coreProperties>
</file>