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8037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0244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8296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8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5123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695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3845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2019-12-17T15:15:42Z</dcterms:modified>
</cp:coreProperties>
</file>