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Aurland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91966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11709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17455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9981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6471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0093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3211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2019-12-18T16:57:39Z</dcterms:modified>
</cp:coreProperties>
</file>