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Sogndal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29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0335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49848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19349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9598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5686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2205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2019-12-18T16:57:32Z</dcterms:modified>
</cp:coreProperties>
</file>