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898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486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813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0050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72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36645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5444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2019-12-17T15:15:36Z</dcterms:modified>
</cp:coreProperties>
</file>