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Leikanger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8007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4555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9088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6185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3278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394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1256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2019-12-18T16:57:26Z</dcterms:modified>
</cp:coreProperties>
</file>