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Leikanger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496879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795985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550533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453869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2 871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316949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2 871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359773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716243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2 337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2019-12-17T15:15:29Z</dcterms:modified>
</cp:coreProperties>
</file>