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Balestrand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52656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10459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555548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544836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943315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985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53259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162607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2019-12-17T15:15:22Z</dcterms:modified>
</cp:coreProperties>
</file>