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Balestrand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8894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7347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3226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8216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8626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1965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6860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2019-12-18T16:57:19Z</dcterms:modified>
</cp:coreProperties>
</file>