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Vik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512355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03634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802169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90287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475411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850622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9543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2019-12-17T15:15:16Z</dcterms:modified>
</cp:coreProperties>
</file>