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914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495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4560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6773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771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5898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4000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2019-12-18T16:57:13Z</dcterms:modified>
</cp:coreProperties>
</file>