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Høyanger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20030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1 882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4 401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3 264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2 060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4 401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0431129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651769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464435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4 401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616489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4 401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566308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1 544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2 808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880987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1 795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2 519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668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2019-12-17T15:15:09Z</dcterms:modified>
</cp:coreProperties>
</file>