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Høyanger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3172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3699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9178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6777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531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8313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969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2019-12-18T16:57:07Z</dcterms:modified>
</cp:coreProperties>
</file>