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Hyllestad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3633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38191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0848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1950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1573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2696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1326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2019-12-18T16:57:00Z</dcterms:modified>
</cp:coreProperties>
</file>