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Hyllestad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8803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5184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8403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6860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4444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9790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8524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2019-12-17T15:15:03Z</dcterms:modified>
</cp:coreProperties>
</file>