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Solund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3974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3181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9750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5262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021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7080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2190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2019-12-17T15:14:57Z</dcterms:modified>
</cp:coreProperties>
</file>