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9599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838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4400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1343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7674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933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66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2019-12-18T16:56:54Z</dcterms:modified>
</cp:coreProperties>
</file>