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Flora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737588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5 400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712101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838708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240248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5 493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958339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5 493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561004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2 374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034143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5 493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2019-12-17T15:14:43Z</dcterms:modified>
</cp:coreProperties>
</file>