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Flora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2204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55677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0788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7594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3394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1815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85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5 493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2019-12-18T16:56:41Z</dcterms:modified>
</cp:coreProperties>
</file>