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Hordaland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5013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23 604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7 279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16 015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2630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110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13768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41 483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217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42211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11 844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27 203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74382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16 315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21 245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2019-12-17T14:48:06Z</dcterms:modified>
</cp:coreProperties>
</file>