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Hordaland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281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23 604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15 909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7 279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16 015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41 483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1797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80629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57842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41 483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15590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517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11 844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27 203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125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16 315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21 245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2019-12-18T16:22:23Z</dcterms:modified>
</cp:coreProperties>
</file>