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Vaksdal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10702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34905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4520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56836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18084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23482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98213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2019-12-17T15:14:37Z</dcterms:modified>
</cp:coreProperties>
</file>