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Vaksdal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4389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7772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04606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19813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9685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68973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99168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2019-12-18T16:56:34Z</dcterms:modified>
</cp:coreProperties>
</file>