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2217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5630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277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4183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433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3890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8987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2019-12-17T15:14:30Z</dcterms:modified>
</cp:coreProperties>
</file>