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6721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2522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5805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3403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9519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9737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339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2019-12-18T16:56:28Z</dcterms:modified>
</cp:coreProperties>
</file>