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430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3887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0082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1788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1218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2819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8961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2019-12-17T15:14:24Z</dcterms:modified>
</cp:coreProperties>
</file>