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Ulvik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73984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51509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918305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08620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29928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701240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69041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2019-12-18T16:56:21Z</dcterms:modified>
</cp:coreProperties>
</file>