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Kvinnherad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59781702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4477715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75268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6793220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8240252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378500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090375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2019-12-18T16:56:15Z</dcterms:modified>
</cp:coreProperties>
</file>