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Kvinnherad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10749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6 455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4934421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6023080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8394983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68549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6 455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534854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96775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6 212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665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2019-12-17T15:14:17Z</dcterms:modified>
</cp:coreProperties>
</file>