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31944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22 211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33 091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15 432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15 916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33 796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36310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80239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8460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33 796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88309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39576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11 256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20 357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33951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15 592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14 604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2019-12-18T16:56:08Z</dcterms:modified>
</cp:coreProperties>
</file>