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7843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22 211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15 432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33 796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0077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2257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2140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33 796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9261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7858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5443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15 592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2019-12-17T15:14:11Z</dcterms:modified>
</cp:coreProperties>
</file>