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Bergen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7920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32624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32461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51104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76459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56286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90849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2019-12-17T15:14:04Z</dcterms:modified>
</cp:coreProperties>
</file>