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8459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1144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6321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9105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8459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1159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7241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2019-12-18T16:56:02Z</dcterms:modified>
</cp:coreProperties>
</file>