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Rogaland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1118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76 897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84 399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56 605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87 500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141 004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9090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2862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1447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658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6289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34 645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15 761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90 597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7779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57 321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13 262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70 420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2019-12-18T16:22:16Z</dcterms:modified>
</cp:coreProperties>
</file>