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Rogaland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48682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76 897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84 399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56 605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87 500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141 004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1769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78670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521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9883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141 004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1217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34 645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15 761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90 597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9816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57 321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13 262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70 420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2019-12-17T14:47:58Z</dcterms:modified>
</cp:coreProperties>
</file>