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Randaberg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0805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8769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2155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7565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8203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2148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1282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2019-12-17T15:10:51Z</dcterms:modified>
</cp:coreProperties>
</file>