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Randaberg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1465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0272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10436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6702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5000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2965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553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2019-12-18T16:51:13Z</dcterms:modified>
</cp:coreProperties>
</file>