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Haugesund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3954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2820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1683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4765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0988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4884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8002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2019-12-17T15:10:43Z</dcterms:modified>
</cp:coreProperties>
</file>