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Haugesund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7786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5173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8546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1169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1395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8932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2535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2019-12-18T16:51:06Z</dcterms:modified>
</cp:coreProperties>
</file>