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Stavanger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120260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70 954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80 848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534139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496139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12124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378029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87292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29 373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15 466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89 520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066367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51 638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2019-12-18T16:50:59Z</dcterms:modified>
</cp:coreProperties>
</file>