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Stavanger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864544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70 954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80 848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1 840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53 512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83 391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134 359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012841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572404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213330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134 359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664682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134 359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134 359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134 359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134 359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3171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29 373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15 466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89 520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19669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51 638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13 161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69 560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674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2019-12-17T15:10:35Z</dcterms:modified>
</cp:coreProperties>
</file>