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Vest-Agder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92938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78064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0779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92352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42012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15160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68930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3 139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2019-12-18T16:22:10Z</dcterms:modified>
</cp:coreProperties>
</file>