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Vest-Agder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3325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1533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108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029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34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6536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6982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2019-12-17T14:47:50Z</dcterms:modified>
</cp:coreProperties>
</file>