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Songdalen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2194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3059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7451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827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8742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1697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3846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2019-12-17T15:10:27Z</dcterms:modified>
</cp:coreProperties>
</file>