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Songdalen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07682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85984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6388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562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859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22820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06304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3 139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2019-12-18T16:50:52Z</dcterms:modified>
</cp:coreProperties>
</file>