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851420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721476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559565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634766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802002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56239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546845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2019-12-18T16:50:45Z</dcterms:modified>
</cp:coreProperties>
</file>