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Vennesla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44676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3632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682198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939469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398441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715107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45586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657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2019-12-17T15:10:20Z</dcterms:modified>
</cp:coreProperties>
</file>