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Aust-Agder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40990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20 062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12 779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44 812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32 576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63 847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74564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8035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8776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70 271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0409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44 205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65 553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70 271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70 271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2340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18 842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4 658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46 610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0751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24 871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39 881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2019-12-17T14:47:42Z</dcterms:modified>
</cp:coreProperties>
</file>