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Aust-Agder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2904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538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5011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7514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863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44 205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65 553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7372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18 842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3892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24 871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39 881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2019-12-18T16:22:03Z</dcterms:modified>
</cp:coreProperties>
</file>