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9030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3917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4825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0873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8644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9391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5169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2019-12-17T15:10:04Z</dcterms:modified>
</cp:coreProperties>
</file>