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Iveland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1923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5122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7932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89047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0044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4340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1964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2 061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2019-12-18T16:50:31Z</dcterms:modified>
</cp:coreProperties>
</file>