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Åmli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67088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04512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49733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9516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7048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80390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07885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2019-12-17T15:09:56Z</dcterms:modified>
</cp:coreProperties>
</file>