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Åmli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44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868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56531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8289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2369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699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0958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2019-12-18T16:50:24Z</dcterms:modified>
</cp:coreProperties>
</file>