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Birkenes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389325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8 207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707746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400225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88484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8 207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18559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8 207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8 207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8 207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741821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65894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5 704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673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2019-12-18T16:50:17Z</dcterms:modified>
</cp:coreProperties>
</file>