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Birkenes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00229713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7 671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5 195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1 088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3 012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3 108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8 207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24968089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02779573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30304904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8 207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15.10.2019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12226659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8 207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8 207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8 207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18592783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5 097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1 512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1 598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91405784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5 704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1 339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1 163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673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2019-12-17T15:09:49Z</dcterms:modified>
</cp:coreProperties>
</file>